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4" r:id="rId2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2" Type="http://schemas.openxmlformats.org/officeDocument/2006/relationships/slide" Target="slides/slide10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74.xml"/><Relationship Id="rId2" Type="http://schemas.openxmlformats.org/officeDocument/2006/relationships/image" Target="../media/image236.jpeg"/></Relationships>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C70C22D0-A045-E90F-F80F-C34F33001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807" y="1382559"/>
            <a:ext cx="3760787" cy="5426075"/>
          </a:xfrm>
          <a:prstGeom prst="rect">
            <a:avLst/>
          </a:prstGeom>
          <a:noFill/>
          <a:extLst>
            <a:ext uri="{909E8E84-426E-40DD-AFC4-6F175D3DCCD1}">
              <a14:hiddenFill xmlns:a14="http://schemas.microsoft.com/office/drawing/2010/main">
                <a:solidFill>
                  <a:srgbClr val="FFFFFF"/>
                </a:solidFill>
              </a14:hiddenFill>
            </a:ext>
          </a:extLst>
        </p:spPr>
      </p:pic>
      <p:sp>
        <p:nvSpPr>
          <p:cNvPr id="83971" name="Text Box 3">
            <a:extLst>
              <a:ext uri="{FF2B5EF4-FFF2-40B4-BE49-F238E27FC236}">
                <a16:creationId xmlns:a16="http://schemas.microsoft.com/office/drawing/2014/main" id="{3DCAD694-019B-4CEA-D148-50791FB96D44}"/>
              </a:ext>
            </a:extLst>
          </p:cNvPr>
          <p:cNvSpPr txBox="1">
            <a:spLocks noChangeArrowheads="1"/>
          </p:cNvSpPr>
          <p:nvPr/>
        </p:nvSpPr>
        <p:spPr bwMode="auto">
          <a:xfrm>
            <a:off x="5106988" y="1412875"/>
            <a:ext cx="2517775"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Monsanto has spent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characterizing and monitoring the aquifer(s) in and around our operations, including the installation of nearly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 monitoring wells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